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3" name="Picture 2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pic>
        <p:nvPicPr>
          <p:cNvPr id="5" name="Picture 4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" y="960120"/>
            <a:ext cx="2514600" cy="1619572"/>
          </a:xfrm>
          <a:prstGeom prst="rect">
            <a:avLst/>
          </a:prstGeom>
        </p:spPr>
      </p:pic>
      <p:pic>
        <p:nvPicPr>
          <p:cNvPr id="6" name="Picture 5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0" y="932688"/>
            <a:ext cx="1280160" cy="12801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315468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200" b="1">
                <a:solidFill>
                  <a:srgbClr val="192B41"/>
                </a:solidFill>
                <a:latin typeface="Aptos"/>
              </a:defRPr>
            </a:pPr>
            <a:r>
              <a:t>Presentation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4050791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0D4C8B"/>
                </a:solidFill>
                <a:latin typeface="Aptos"/>
              </a:defRPr>
            </a:pPr>
            <a:r>
              <a:t>Author Name  ·  Affiliation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4681728"/>
            <a:ext cx="9144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697480"/>
                </a:solidFill>
                <a:latin typeface="Aptos"/>
              </a:defRPr>
            </a:pPr>
            <a:r>
              <a:t>SAAT 2026  |  Cartagena, Spain  |  25–28 October 2026</a:t>
            </a:r>
          </a:p>
        </p:txBody>
      </p:sp>
      <p:pic>
        <p:nvPicPr>
          <p:cNvPr id="10" name="Picture 9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93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2B41"/>
                </a:solidFill>
                <a:latin typeface="Aptos"/>
              </a:defRPr>
            </a:pPr>
            <a:r>
              <a:t>Outline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25296"/>
            <a:ext cx="914400" cy="41148"/>
          </a:xfrm>
          <a:prstGeom prst="rect">
            <a:avLst/>
          </a:prstGeom>
          <a:solidFill>
            <a:srgbClr val="F1BE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5" name="Picture 4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409944"/>
            <a:ext cx="3200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9748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847088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0">
                <a:solidFill>
                  <a:srgbClr val="192B41"/>
                </a:solidFill>
                <a:latin typeface="Aptos"/>
              </a:defRPr>
            </a:pPr>
            <a:r>
              <a:t>01    Introduction and motivation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6517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0">
                <a:solidFill>
                  <a:srgbClr val="192B41"/>
                </a:solidFill>
                <a:latin typeface="Aptos"/>
              </a:defRPr>
            </a:pPr>
            <a:r>
              <a:t>02    Methods and experimental setup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456432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0">
                <a:solidFill>
                  <a:srgbClr val="192B41"/>
                </a:solidFill>
                <a:latin typeface="Aptos"/>
              </a:defRPr>
            </a:pPr>
            <a:r>
              <a:t>03    Results and discussion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4261104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0">
                <a:solidFill>
                  <a:srgbClr val="192B41"/>
                </a:solidFill>
                <a:latin typeface="Aptos"/>
              </a:defRPr>
            </a:pPr>
            <a:r>
              <a:t>04    Conclusions</a:t>
            </a:r>
          </a:p>
        </p:txBody>
      </p:sp>
      <p:pic>
        <p:nvPicPr>
          <p:cNvPr id="12" name="Picture 11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93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2B41"/>
                </a:solidFill>
                <a:latin typeface="Aptos"/>
              </a:defRPr>
            </a:pPr>
            <a:r>
              <a:t>Slide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25296"/>
            <a:ext cx="914400" cy="41148"/>
          </a:xfrm>
          <a:prstGeom prst="rect">
            <a:avLst/>
          </a:prstGeom>
          <a:solidFill>
            <a:srgbClr val="F1BE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5" name="Picture 4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409944"/>
            <a:ext cx="3200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9748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874519"/>
            <a:ext cx="9966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0">
                <a:solidFill>
                  <a:srgbClr val="192B41"/>
                </a:solidFill>
                <a:latin typeface="Aptos"/>
              </a:defRPr>
            </a:pPr>
            <a:r>
              <a:rPr dirty="0"/>
              <a:t>• Main point or research question</a:t>
            </a:r>
            <a:br>
              <a:rPr dirty="0"/>
            </a:br>
            <a:br>
              <a:rPr dirty="0"/>
            </a:br>
            <a:r>
              <a:rPr dirty="0"/>
              <a:t>• Supporting observation or method</a:t>
            </a:r>
            <a:br>
              <a:rPr dirty="0"/>
            </a:br>
            <a:br>
              <a:rPr dirty="0"/>
            </a:br>
            <a:r>
              <a:rPr dirty="0"/>
              <a:t>• </a:t>
            </a:r>
            <a:r>
              <a:rPr lang="en-US" dirty="0"/>
              <a:t>…</a:t>
            </a:r>
            <a:endParaRPr dirty="0"/>
          </a:p>
        </p:txBody>
      </p:sp>
      <p:pic>
        <p:nvPicPr>
          <p:cNvPr id="9" name="Picture 8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93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2B41"/>
                </a:solidFill>
                <a:latin typeface="Aptos"/>
              </a:defRPr>
            </a:pPr>
            <a:r>
              <a:t>Methods / Experimental setup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25296"/>
            <a:ext cx="914400" cy="41148"/>
          </a:xfrm>
          <a:prstGeom prst="rect">
            <a:avLst/>
          </a:prstGeom>
          <a:solidFill>
            <a:srgbClr val="F1BE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5" name="Picture 4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409944"/>
            <a:ext cx="3200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9748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737360"/>
            <a:ext cx="493776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697480"/>
                </a:solidFill>
                <a:latin typeface="Aptos"/>
              </a:defRPr>
            </a:pPr>
            <a:r>
              <a:t>Insert your photograph, plan, or diagram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1783080"/>
            <a:ext cx="466344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192B41"/>
                </a:solidFill>
                <a:latin typeface="Aptos"/>
              </a:defRPr>
            </a:pPr>
            <a:r>
              <a:rPr dirty="0"/>
              <a:t>Describe the setup:</a:t>
            </a:r>
            <a:br>
              <a:rPr dirty="0"/>
            </a:br>
            <a:br>
              <a:rPr dirty="0"/>
            </a:br>
            <a:r>
              <a:rPr dirty="0"/>
              <a:t>• Measurement conditions</a:t>
            </a:r>
            <a:br>
              <a:rPr dirty="0"/>
            </a:br>
            <a:br>
              <a:rPr dirty="0"/>
            </a:br>
            <a:r>
              <a:rPr dirty="0"/>
              <a:t>• Equipment and procedure</a:t>
            </a:r>
            <a:br>
              <a:rPr dirty="0"/>
            </a:br>
            <a:br>
              <a:rPr dirty="0"/>
            </a:br>
            <a:r>
              <a:rPr dirty="0"/>
              <a:t>• </a:t>
            </a:r>
            <a:r>
              <a:rPr lang="en-US" dirty="0"/>
              <a:t>…</a:t>
            </a:r>
            <a:endParaRPr dirty="0"/>
          </a:p>
        </p:txBody>
      </p:sp>
      <p:pic>
        <p:nvPicPr>
          <p:cNvPr id="10" name="Picture 9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93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2B41"/>
                </a:solidFill>
                <a:latin typeface="Aptos"/>
              </a:defRPr>
            </a:pPr>
            <a:r>
              <a:t>Results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25296"/>
            <a:ext cx="914400" cy="41148"/>
          </a:xfrm>
          <a:prstGeom prst="rect">
            <a:avLst/>
          </a:prstGeom>
          <a:solidFill>
            <a:srgbClr val="F1BE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5" name="Picture 4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409944"/>
            <a:ext cx="3200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9748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057400"/>
            <a:ext cx="99669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0">
                <a:solidFill>
                  <a:srgbClr val="697480"/>
                </a:solidFill>
                <a:latin typeface="Aptos"/>
              </a:defRPr>
            </a:pPr>
            <a:r>
              <a:t>Insert graph, impulse response, or frequency-response plot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864608"/>
            <a:ext cx="996696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D4C8B"/>
                </a:solidFill>
                <a:latin typeface="Aptos"/>
              </a:defRPr>
            </a:pPr>
            <a:r>
              <a:rPr lang="en-US" dirty="0"/>
              <a:t>One </a:t>
            </a:r>
            <a:r>
              <a:rPr dirty="0"/>
              <a:t>concise sentence explaining the result.</a:t>
            </a:r>
          </a:p>
        </p:txBody>
      </p:sp>
      <p:pic>
        <p:nvPicPr>
          <p:cNvPr id="10" name="Picture 9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93776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2B41"/>
                </a:solidFill>
                <a:latin typeface="Aptos"/>
              </a:defRPr>
            </a:pPr>
            <a:r>
              <a:t>Conclusions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25296"/>
            <a:ext cx="914400" cy="41148"/>
          </a:xfrm>
          <a:prstGeom prst="rect">
            <a:avLst/>
          </a:prstGeom>
          <a:solidFill>
            <a:srgbClr val="F1BE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5" name="Picture 4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0" y="6409944"/>
            <a:ext cx="3200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9748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20240"/>
            <a:ext cx="100584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0">
                <a:solidFill>
                  <a:srgbClr val="192B41"/>
                </a:solidFill>
                <a:latin typeface="Aptos"/>
              </a:defRPr>
            </a:pPr>
            <a:r>
              <a:t>• Main finding</a:t>
            </a:r>
            <a:br/>
            <a:br/>
            <a:r>
              <a:t>• Practical significance</a:t>
            </a:r>
            <a:br/>
            <a:br/>
            <a:r>
              <a:t>• Future work</a:t>
            </a:r>
          </a:p>
        </p:txBody>
      </p:sp>
      <p:pic>
        <p:nvPicPr>
          <p:cNvPr id="9" name="Picture 8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6318504"/>
            <a:ext cx="804672" cy="518263"/>
          </a:xfrm>
          <a:prstGeom prst="rect">
            <a:avLst/>
          </a:prstGeom>
        </p:spPr>
      </p:pic>
      <p:pic>
        <p:nvPicPr>
          <p:cNvPr id="3" name="Picture 2" descr="1200px-Logo_EA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6199632"/>
            <a:ext cx="475488" cy="475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3352" y="6391656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97480"/>
                </a:solidFill>
                <a:latin typeface="Aptos"/>
              </a:defRPr>
            </a:pPr>
            <a:r>
              <a:t>SAAT 2026  ·  Cartagena, Spain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194560"/>
            <a:ext cx="91440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192B41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3246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0">
                <a:solidFill>
                  <a:srgbClr val="0D4C8B"/>
                </a:solidFill>
                <a:latin typeface="Aptos"/>
              </a:defRPr>
            </a:pPr>
            <a:r>
              <a:t>Questions?</a:t>
            </a:r>
          </a:p>
        </p:txBody>
      </p:sp>
      <p:pic>
        <p:nvPicPr>
          <p:cNvPr id="7" name="Picture 6" descr="LOGO_SA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2011680"/>
            <a:ext cx="2057400" cy="1325105"/>
          </a:xfrm>
          <a:prstGeom prst="rect">
            <a:avLst/>
          </a:prstGeom>
        </p:spPr>
      </p:pic>
      <p:pic>
        <p:nvPicPr>
          <p:cNvPr id="8" name="Picture 7" descr="image(20261014-105459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899" y="6199632"/>
            <a:ext cx="809897" cy="5669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166</Words>
  <Application>Microsoft Macintosh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Melanie Nolan</cp:lastModifiedBy>
  <cp:revision>2</cp:revision>
  <dcterms:created xsi:type="dcterms:W3CDTF">2013-01-27T09:14:16Z</dcterms:created>
  <dcterms:modified xsi:type="dcterms:W3CDTF">2026-10-14T10:56:32Z</dcterms:modified>
  <cp:category/>
</cp:coreProperties>
</file>